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2" r:id="rId2"/>
    <p:sldId id="481" r:id="rId3"/>
    <p:sldId id="504" r:id="rId4"/>
    <p:sldId id="505" r:id="rId5"/>
    <p:sldId id="506" r:id="rId6"/>
    <p:sldId id="507" r:id="rId7"/>
    <p:sldId id="508" r:id="rId8"/>
    <p:sldId id="509" r:id="rId9"/>
    <p:sldId id="510" r:id="rId10"/>
    <p:sldId id="511" r:id="rId11"/>
    <p:sldId id="512" r:id="rId12"/>
    <p:sldId id="513" r:id="rId13"/>
    <p:sldId id="514" r:id="rId14"/>
    <p:sldId id="347" r:id="rId15"/>
  </p:sldIdLst>
  <p:sldSz cx="10693400" cy="7561263"/>
  <p:notesSz cx="6735763" cy="9866313"/>
  <p:embeddedFontLst>
    <p:embeddedFont>
      <p:font typeface="HY견고딕" panose="02030600000101010101" pitchFamily="18" charset="-127"/>
      <p:regular r:id="rId18"/>
    </p:embeddedFont>
    <p:embeddedFont>
      <p:font typeface="맑은 고딕" panose="020B0503020000020004" pitchFamily="50" charset="-127"/>
      <p:regular r:id="rId19"/>
      <p:bold r:id="rId20"/>
    </p:embeddedFont>
  </p:embeddedFontLst>
  <p:defaultTextStyle>
    <a:defPPr>
      <a:defRPr lang="ko-KR"/>
    </a:defPPr>
    <a:lvl1pPr marL="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DF"/>
    <a:srgbClr val="31BCB5"/>
    <a:srgbClr val="FFFFFF"/>
    <a:srgbClr val="273F99"/>
    <a:srgbClr val="F48260"/>
    <a:srgbClr val="00CC99"/>
    <a:srgbClr val="1F18B0"/>
    <a:srgbClr val="4FC9D9"/>
    <a:srgbClr val="779FEF"/>
    <a:srgbClr val="5F7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19" autoAdjust="0"/>
    <p:restoredTop sz="94676" autoAdjust="0"/>
  </p:normalViewPr>
  <p:slideViewPr>
    <p:cSldViewPr>
      <p:cViewPr varScale="1">
        <p:scale>
          <a:sx n="105" d="100"/>
          <a:sy n="105" d="100"/>
        </p:scale>
        <p:origin x="1758" y="96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2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52475" y="739775"/>
            <a:ext cx="52308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8074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52475" y="739775"/>
            <a:ext cx="5230813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899" y="4140761"/>
            <a:ext cx="7531664" cy="432138"/>
          </a:xfrm>
        </p:spPr>
        <p:txBody>
          <a:bodyPr vert="horz" lIns="99569" tIns="49785" rIns="99569" bIns="49785" rtlCol="0">
            <a:noAutofit/>
          </a:bodyPr>
          <a:lstStyle>
            <a:lvl1pPr marL="0" indent="0" algn="ctr" defTabSz="99569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2000" b="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/>
          </p:nvPr>
        </p:nvSpPr>
        <p:spPr>
          <a:xfrm>
            <a:off x="1602284" y="2340471"/>
            <a:ext cx="7542732" cy="1728192"/>
          </a:xfrm>
        </p:spPr>
        <p:txBody>
          <a:bodyPr vert="horz" lIns="99569" tIns="49785" rIns="99569" bIns="49785" rtlCol="0" anchor="t">
            <a:noAutofit/>
          </a:bodyPr>
          <a:lstStyle>
            <a:lvl1pPr marL="0" indent="0" algn="ctr" defTabSz="99569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5000" b="1" kern="1200" dirty="0">
                <a:solidFill>
                  <a:srgbClr val="3C4F8C"/>
                </a:solidFill>
                <a:effectLst/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99395" y="2907319"/>
            <a:ext cx="9089390" cy="1501751"/>
          </a:xfrm>
        </p:spPr>
        <p:txBody>
          <a:bodyPr anchor="ctr"/>
          <a:lstStyle>
            <a:lvl1pPr algn="ctr">
              <a:defRPr sz="4400" b="0" cap="all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888" y="108223"/>
            <a:ext cx="8505145" cy="848436"/>
          </a:xfrm>
        </p:spPr>
        <p:txBody>
          <a:bodyPr vert="horz" lIns="99569" tIns="49785" rIns="99569" bIns="49785" rtlCol="0" anchor="ctr">
            <a:normAutofit/>
          </a:bodyPr>
          <a:lstStyle>
            <a:lvl1pPr algn="l" defTabSz="995690" rtl="0" eaLnBrk="1" latinLnBrk="1" hangingPunct="1">
              <a:spcBef>
                <a:spcPct val="0"/>
              </a:spcBef>
              <a:buNone/>
              <a:defRPr lang="ko-KR" altLang="en-US" sz="2000" b="1" kern="1200" dirty="0">
                <a:solidFill>
                  <a:srgbClr val="3C4F8C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201A6B6F-C4AA-4AFE-9D04-A178F398AE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282" y="122722"/>
            <a:ext cx="1440160" cy="6585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818308" y="2412479"/>
            <a:ext cx="7344816" cy="1119805"/>
          </a:xfrm>
        </p:spPr>
        <p:txBody>
          <a:bodyPr vert="horz" lIns="99569" tIns="49785" rIns="99569" bIns="49785" rtlCol="0" anchor="t">
            <a:noAutofit/>
          </a:bodyPr>
          <a:lstStyle>
            <a:lvl1pPr marL="0" indent="0" algn="ctr" defTabSz="99569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200" b="1" kern="1200" dirty="0">
                <a:solidFill>
                  <a:srgbClr val="36326C"/>
                </a:solidFill>
                <a:effectLst/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670" y="20977"/>
            <a:ext cx="9624060" cy="878628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170928"/>
            <a:ext cx="9624060" cy="5828514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670" y="7088709"/>
            <a:ext cx="2495127" cy="322031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3579" y="7088709"/>
            <a:ext cx="3386243" cy="322031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3603" y="7088709"/>
            <a:ext cx="2495127" cy="322031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7" r:id="rId5"/>
  </p:sldLayoutIdLst>
  <p:txStyles>
    <p:titleStyle>
      <a:lvl1pPr algn="l" defTabSz="995690" rtl="0" eaLnBrk="1" latinLnBrk="1" hangingPunct="1">
        <a:spcBef>
          <a:spcPct val="0"/>
        </a:spcBef>
        <a:buNone/>
        <a:defRPr lang="ko-KR" altLang="en-US" sz="3800" kern="1200">
          <a:solidFill>
            <a:sysClr val="windowText" lastClr="000000"/>
          </a:solidFill>
          <a:latin typeface="HY견고딕" pitchFamily="18" charset="-127"/>
          <a:ea typeface="HY견고딕" pitchFamily="18" charset="-127"/>
          <a:cs typeface="+mj-cs"/>
        </a:defRPr>
      </a:lvl1pPr>
    </p:titleStyle>
    <p:bodyStyle>
      <a:lvl1pPr marL="373384" indent="-373384" algn="l" defTabSz="995690" rtl="0" eaLnBrk="1" latinLnBrk="1" hangingPunct="1">
        <a:spcBef>
          <a:spcPct val="20000"/>
        </a:spcBef>
        <a:buFont typeface="Arial" pitchFamily="34" charset="0"/>
        <a:buChar char="•"/>
        <a:defRPr lang="ko-KR" altLang="en-US" sz="27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1pPr>
      <a:lvl2pPr marL="808998" indent="-311153" algn="l" defTabSz="995690" rtl="0" eaLnBrk="1" latinLnBrk="1" hangingPunct="1">
        <a:spcBef>
          <a:spcPct val="20000"/>
        </a:spcBef>
        <a:buFont typeface="Arial" pitchFamily="34" charset="0"/>
        <a:buChar char="–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2pPr>
      <a:lvl3pPr marL="124461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3pPr>
      <a:lvl4pPr marL="1742458" indent="-248923" algn="l" defTabSz="995690" rtl="0" eaLnBrk="1" latinLnBrk="1" hangingPunct="1">
        <a:spcBef>
          <a:spcPct val="20000"/>
        </a:spcBef>
        <a:buFont typeface="Arial" pitchFamily="34" charset="0"/>
        <a:buChar char="–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4pPr>
      <a:lvl5pPr marL="2240303" indent="-248923" algn="l" defTabSz="995690" rtl="0" eaLnBrk="1" latinLnBrk="1" hangingPunct="1">
        <a:spcBef>
          <a:spcPct val="20000"/>
        </a:spcBef>
        <a:buFont typeface="Arial" pitchFamily="34" charset="0"/>
        <a:buChar char="»"/>
        <a:defRPr lang="ko-KR" altLang="en-US" sz="2000" kern="120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1314252" y="2638376"/>
            <a:ext cx="8640960" cy="1656184"/>
          </a:xfrm>
        </p:spPr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 smtClean="0"/>
              <a:t>30W/15V</a:t>
            </a:r>
            <a:br>
              <a:rPr lang="en-US" altLang="ko-KR" dirty="0" smtClean="0"/>
            </a:br>
            <a:r>
              <a:rPr lang="en-US" altLang="ko-KR" dirty="0" err="1" smtClean="0">
                <a:solidFill>
                  <a:srgbClr val="4FC9D9"/>
                </a:solidFill>
              </a:rPr>
              <a:t>Flyback</a:t>
            </a:r>
            <a:r>
              <a:rPr lang="en-US" altLang="ko-KR" dirty="0" smtClean="0">
                <a:solidFill>
                  <a:srgbClr val="4FC9D9"/>
                </a:solidFill>
              </a:rPr>
              <a:t> Converter</a:t>
            </a:r>
            <a:endParaRPr lang="ko-KR" altLang="en-US" dirty="0">
              <a:solidFill>
                <a:srgbClr val="4FC9D9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B6D6D0D-B651-4107-A603-49854BA93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4" y="108223"/>
            <a:ext cx="1889561" cy="8640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A4105D-24E8-4C08-8277-636E0AC6BF3D}"/>
              </a:ext>
            </a:extLst>
          </p:cNvPr>
          <p:cNvSpPr txBox="1"/>
          <p:nvPr/>
        </p:nvSpPr>
        <p:spPr>
          <a:xfrm>
            <a:off x="4986660" y="454803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Sep. </a:t>
            </a:r>
            <a:r>
              <a:rPr lang="en-US" altLang="ko-KR" sz="1400" b="1" dirty="0" smtClean="0"/>
              <a:t>15. </a:t>
            </a:r>
            <a:r>
              <a:rPr lang="en-US" altLang="ko-KR" sz="1400" b="1" dirty="0" smtClean="0"/>
              <a:t>2020.</a:t>
            </a:r>
            <a:endParaRPr lang="ko-KR" altLang="en-US" sz="1400" b="1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F248AD3-B7B1-493D-B8C1-8E604891B9BB}"/>
              </a:ext>
            </a:extLst>
          </p:cNvPr>
          <p:cNvSpPr/>
          <p:nvPr/>
        </p:nvSpPr>
        <p:spPr>
          <a:xfrm>
            <a:off x="2970436" y="5434754"/>
            <a:ext cx="554461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dirty="0"/>
              <a:t>(13210) </a:t>
            </a:r>
            <a:r>
              <a:rPr lang="ko-KR" altLang="en-US" sz="1000" dirty="0"/>
              <a:t>경기도 성남시 중원구 </a:t>
            </a:r>
            <a:r>
              <a:rPr lang="ko-KR" altLang="en-US" sz="1000" dirty="0" err="1"/>
              <a:t>사기막골로</a:t>
            </a:r>
            <a:r>
              <a:rPr lang="ko-KR" altLang="en-US" sz="1000" dirty="0"/>
              <a:t> </a:t>
            </a:r>
            <a:r>
              <a:rPr lang="en-US" altLang="ko-KR" sz="1000" dirty="0"/>
              <a:t>80, 3</a:t>
            </a:r>
            <a:r>
              <a:rPr lang="ko-KR" altLang="en-US" sz="1000" dirty="0"/>
              <a:t>층</a:t>
            </a:r>
            <a:endParaRPr lang="en-US" altLang="ko-KR" sz="1000" b="1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dirty="0"/>
              <a:t>Third floor, 80, </a:t>
            </a:r>
            <a:r>
              <a:rPr lang="en-US" altLang="ko-KR" sz="1000" dirty="0" err="1"/>
              <a:t>Sagimakgol-ro</a:t>
            </a:r>
            <a:r>
              <a:rPr lang="en-US" altLang="ko-KR" sz="1000" dirty="0"/>
              <a:t>, </a:t>
            </a:r>
            <a:r>
              <a:rPr lang="en-US" altLang="ko-KR" sz="1000" dirty="0" err="1"/>
              <a:t>Jungwon-gu</a:t>
            </a:r>
            <a:r>
              <a:rPr lang="en-US" altLang="ko-KR" sz="1000" dirty="0"/>
              <a:t>, </a:t>
            </a:r>
            <a:r>
              <a:rPr lang="en-US" altLang="ko-KR" sz="1000" dirty="0" err="1"/>
              <a:t>Seongnam-si</a:t>
            </a:r>
            <a:r>
              <a:rPr lang="en-US" altLang="ko-KR" sz="1000" dirty="0"/>
              <a:t>, </a:t>
            </a:r>
            <a:r>
              <a:rPr lang="en-US" altLang="ko-KR" sz="1000" dirty="0" err="1"/>
              <a:t>Gyeonggi</a:t>
            </a:r>
            <a:r>
              <a:rPr lang="en-US" altLang="ko-KR" sz="1000" dirty="0"/>
              <a:t>-do, Republic of </a:t>
            </a:r>
            <a:r>
              <a:rPr lang="en-US" altLang="ko-KR" sz="1000" dirty="0" smtClean="0"/>
              <a:t>Korea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  <a:cs typeface="굴림" pitchFamily="50" charset="-127"/>
              </a:rPr>
              <a:t>www.ropem.co.kr</a:t>
            </a:r>
            <a:endParaRPr kumimoji="1"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  <a:cs typeface="굴림" pitchFamily="50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Underload </a:t>
            </a:r>
            <a:r>
              <a:rPr lang="en-US" altLang="ko-KR" dirty="0" smtClean="0"/>
              <a:t>condition </a:t>
            </a:r>
            <a:r>
              <a:rPr lang="en-US" altLang="ko-KR" dirty="0" smtClean="0"/>
              <a:t>CH1</a:t>
            </a:r>
            <a:r>
              <a:rPr lang="en-US" altLang="ko-KR" dirty="0" smtClean="0"/>
              <a:t>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6" y="2340471"/>
            <a:ext cx="9739188" cy="405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6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Underload </a:t>
            </a:r>
            <a:r>
              <a:rPr lang="en-US" altLang="ko-KR" dirty="0" smtClean="0"/>
              <a:t>condition </a:t>
            </a:r>
            <a:r>
              <a:rPr lang="en-US" altLang="ko-KR" dirty="0" smtClean="0"/>
              <a:t>CH2</a:t>
            </a:r>
            <a:r>
              <a:rPr lang="en-US" altLang="ko-KR" dirty="0" smtClean="0"/>
              <a:t>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6" y="2196455"/>
            <a:ext cx="9811196" cy="408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88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Underload </a:t>
            </a:r>
            <a:r>
              <a:rPr lang="en-US" altLang="ko-KR" dirty="0" smtClean="0"/>
              <a:t>condition </a:t>
            </a:r>
            <a:r>
              <a:rPr lang="en-US" altLang="ko-KR" dirty="0" smtClean="0"/>
              <a:t>CH3</a:t>
            </a:r>
            <a:r>
              <a:rPr lang="en-US" altLang="ko-KR" dirty="0" smtClean="0"/>
              <a:t>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79" y="2124447"/>
            <a:ext cx="9624083" cy="400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18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Underload </a:t>
            </a:r>
            <a:r>
              <a:rPr lang="en-US" altLang="ko-KR" dirty="0" smtClean="0"/>
              <a:t>condition </a:t>
            </a:r>
            <a:r>
              <a:rPr lang="en-US" altLang="ko-KR" dirty="0" smtClean="0"/>
              <a:t>CH4</a:t>
            </a:r>
            <a:r>
              <a:rPr lang="en-US" altLang="ko-KR" dirty="0" smtClean="0"/>
              <a:t>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4" y="2340471"/>
            <a:ext cx="9667180" cy="402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52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THANK YOU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B8F863E-0D74-46F7-8C13-0262E8B4B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8" y="4060817"/>
            <a:ext cx="3348808" cy="15314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en-US" altLang="ko-KR" b="1" dirty="0" smtClean="0"/>
              <a:t>. </a:t>
            </a:r>
            <a:r>
              <a:rPr lang="en-US" altLang="ko-KR" dirty="0" smtClean="0"/>
              <a:t>Specification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1E833-3039-417C-B4B7-A0985D97143E}"/>
              </a:ext>
            </a:extLst>
          </p:cNvPr>
          <p:cNvSpPr txBox="1"/>
          <p:nvPr/>
        </p:nvSpPr>
        <p:spPr>
          <a:xfrm>
            <a:off x="4161870" y="5724847"/>
            <a:ext cx="2657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&lt; </a:t>
            </a:r>
            <a:r>
              <a:rPr lang="en-US" altLang="ko-KR" sz="1200" b="1" dirty="0" smtClean="0"/>
              <a:t>Transformer line change </a:t>
            </a:r>
            <a:r>
              <a:rPr lang="en-US" altLang="ko-KR" sz="1200" b="1" dirty="0"/>
              <a:t>&gt;</a:t>
            </a:r>
            <a:endParaRPr lang="ko-KR" altLang="en-US" sz="12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r="16345" b="44166"/>
          <a:stretch/>
        </p:blipFill>
        <p:spPr>
          <a:xfrm>
            <a:off x="810196" y="2916535"/>
            <a:ext cx="3430995" cy="2680907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697756" y="2952287"/>
            <a:ext cx="1655874" cy="24617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" t="32379" r="19052" b="31433"/>
          <a:stretch/>
        </p:blipFill>
        <p:spPr>
          <a:xfrm>
            <a:off x="5490716" y="3175162"/>
            <a:ext cx="4725876" cy="2163654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722964" y="3325851"/>
            <a:ext cx="1512168" cy="1885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 화살표 6"/>
          <p:cNvSpPr/>
          <p:nvPr/>
        </p:nvSpPr>
        <p:spPr>
          <a:xfrm>
            <a:off x="4482604" y="3757899"/>
            <a:ext cx="79208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Transformer line is shortened.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2547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64" y="2268463"/>
            <a:ext cx="9618763" cy="4608512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b="1" dirty="0" smtClean="0"/>
              <a:t>. </a:t>
            </a:r>
            <a:r>
              <a:rPr lang="en-US" altLang="ko-KR" dirty="0" smtClean="0"/>
              <a:t>Schematic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Oscilloscope measurement location</a:t>
            </a:r>
            <a:endParaRPr lang="ko-KR" altLang="en-US" dirty="0"/>
          </a:p>
        </p:txBody>
      </p:sp>
      <p:sp>
        <p:nvSpPr>
          <p:cNvPr id="4" name="타원 3"/>
          <p:cNvSpPr/>
          <p:nvPr/>
        </p:nvSpPr>
        <p:spPr>
          <a:xfrm>
            <a:off x="4446460" y="384160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050556" y="370862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3762524" y="3568015"/>
            <a:ext cx="130924" cy="1309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568338" y="323113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333516" y="4471684"/>
            <a:ext cx="130924" cy="1309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970436" y="426014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997071" y="3039979"/>
            <a:ext cx="130924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810505" y="276298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CH4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0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No load condition </a:t>
            </a:r>
            <a:r>
              <a:rPr lang="en-US" altLang="ko-KR" dirty="0" smtClean="0"/>
              <a:t>Total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2" y="2484487"/>
            <a:ext cx="9595172" cy="39954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874" y="258136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33" y="326714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7874" y="398378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33" y="470041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CH4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44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No load condition </a:t>
            </a:r>
            <a:r>
              <a:rPr lang="en-US" altLang="ko-KR" dirty="0" smtClean="0"/>
              <a:t>CH 1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89" y="1676121"/>
            <a:ext cx="6696744" cy="278856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89" y="4500711"/>
            <a:ext cx="6696744" cy="278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1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No load condition </a:t>
            </a:r>
            <a:r>
              <a:rPr lang="en-US" altLang="ko-KR" dirty="0" smtClean="0"/>
              <a:t>CH 2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2" y="2268463"/>
            <a:ext cx="9667180" cy="402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0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No load condition </a:t>
            </a:r>
            <a:r>
              <a:rPr lang="en-US" altLang="ko-KR" dirty="0" smtClean="0"/>
              <a:t>CH 3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48" y="2268463"/>
            <a:ext cx="9905340" cy="412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95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No load condition </a:t>
            </a:r>
            <a:r>
              <a:rPr lang="en-US" altLang="ko-KR" dirty="0" smtClean="0"/>
              <a:t>CH 4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48" y="2340471"/>
            <a:ext cx="9739188" cy="405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32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b="1" dirty="0" smtClean="0"/>
              <a:t>. Experimental Result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6300" y="1116335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Underload </a:t>
            </a:r>
            <a:r>
              <a:rPr lang="en-US" altLang="ko-KR" dirty="0" smtClean="0"/>
              <a:t>condition </a:t>
            </a:r>
            <a:r>
              <a:rPr lang="en-US" altLang="ko-KR" dirty="0" smtClean="0"/>
              <a:t>Total</a:t>
            </a:r>
            <a:r>
              <a:rPr lang="en-US" altLang="ko-KR" dirty="0" smtClean="0"/>
              <a:t> (Sep. 15. </a:t>
            </a:r>
            <a:r>
              <a:rPr lang="en-US" altLang="ko-KR" dirty="0" smtClean="0"/>
              <a:t>2020.)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8" y="2556495"/>
            <a:ext cx="9667180" cy="4025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781" y="274170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140" y="342748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781" y="414411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140" y="486075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CH4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78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22724</TotalTime>
  <Words>222</Words>
  <Application>Microsoft Office PowerPoint</Application>
  <PresentationFormat>사용자 지정</PresentationFormat>
  <Paragraphs>44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Arial</vt:lpstr>
      <vt:lpstr>HY견고딕</vt:lpstr>
      <vt:lpstr>굴림</vt:lpstr>
      <vt:lpstr>맑은 고딕</vt:lpstr>
      <vt:lpstr>굴림체</vt:lpstr>
      <vt:lpstr>Office 테마</vt:lpstr>
      <vt:lpstr> 30W/15V Flyback Converter</vt:lpstr>
      <vt:lpstr>1. Specification</vt:lpstr>
      <vt:lpstr>2. Schematic</vt:lpstr>
      <vt:lpstr>3. Experimental Result</vt:lpstr>
      <vt:lpstr>3. Experimental Result</vt:lpstr>
      <vt:lpstr>3. Experimental Result</vt:lpstr>
      <vt:lpstr>3. Experimental Result</vt:lpstr>
      <vt:lpstr>3. Experimental Result</vt:lpstr>
      <vt:lpstr>3. Experimental Result</vt:lpstr>
      <vt:lpstr>3. Experimental Result</vt:lpstr>
      <vt:lpstr>3. Experimental Result</vt:lpstr>
      <vt:lpstr>3. Experimental Result</vt:lpstr>
      <vt:lpstr>3. Experimental Result</vt:lpstr>
      <vt:lpstr>THANK YOU</vt:lpstr>
    </vt:vector>
  </TitlesOfParts>
  <Company>(주) 예스폼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예스폼 사업계획서 템플릿</dc:title>
  <dc:creator>문서서식 예스폼(www.yesform.com) 김다혜</dc:creator>
  <cp:keywords>www.yesform.com</cp:keywords>
  <dc:description>본 문서의 저작권은 예스폼(yesform)에 있으며
무단 복제 배포시 법적인 제재를 받을 수 있습니다.</dc:description>
  <cp:lastModifiedBy>김 재형</cp:lastModifiedBy>
  <cp:revision>1547</cp:revision>
  <cp:lastPrinted>2018-02-27T08:24:42Z</cp:lastPrinted>
  <dcterms:created xsi:type="dcterms:W3CDTF">2010-02-01T08:03:16Z</dcterms:created>
  <dcterms:modified xsi:type="dcterms:W3CDTF">2020-09-15T01:09:30Z</dcterms:modified>
</cp:coreProperties>
</file>